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3" r:id="rId10"/>
    <p:sldId id="326" r:id="rId11"/>
    <p:sldId id="327" r:id="rId12"/>
    <p:sldId id="328" r:id="rId13"/>
    <p:sldId id="329" r:id="rId14"/>
    <p:sldId id="330" r:id="rId15"/>
    <p:sldId id="331" r:id="rId16"/>
    <p:sldId id="320" r:id="rId17"/>
    <p:sldId id="332" r:id="rId18"/>
    <p:sldId id="355" r:id="rId19"/>
    <p:sldId id="356" r:id="rId20"/>
    <p:sldId id="357" r:id="rId21"/>
    <p:sldId id="359" r:id="rId22"/>
    <p:sldId id="360" r:id="rId23"/>
    <p:sldId id="361" r:id="rId24"/>
    <p:sldId id="365" r:id="rId25"/>
    <p:sldId id="362" r:id="rId26"/>
    <p:sldId id="340" r:id="rId27"/>
    <p:sldId id="343" r:id="rId28"/>
    <p:sldId id="335" r:id="rId29"/>
    <p:sldId id="338" r:id="rId30"/>
    <p:sldId id="337" r:id="rId31"/>
    <p:sldId id="363" r:id="rId32"/>
    <p:sldId id="364" r:id="rId33"/>
    <p:sldId id="321" r:id="rId34"/>
    <p:sldId id="325" r:id="rId35"/>
    <p:sldId id="334" r:id="rId36"/>
    <p:sldId id="333" r:id="rId37"/>
    <p:sldId id="347" r:id="rId38"/>
    <p:sldId id="348" r:id="rId39"/>
    <p:sldId id="349" r:id="rId40"/>
    <p:sldId id="350" r:id="rId41"/>
    <p:sldId id="351" r:id="rId42"/>
    <p:sldId id="352" r:id="rId43"/>
    <p:sldId id="35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 autoAdjust="0"/>
    <p:restoredTop sz="94688"/>
  </p:normalViewPr>
  <p:slideViewPr>
    <p:cSldViewPr snapToGrid="0" snapToObjects="1">
      <p:cViewPr varScale="1">
        <p:scale>
          <a:sx n="115" d="100"/>
          <a:sy n="115" d="100"/>
        </p:scale>
        <p:origin x="243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if you do the same study a bunch of times, you’ll get somewhat different results. You have to choose some sample to look at and apply it to the whole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acebook.com/fivethirtyeight/videos/1014409165269579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.com/heidiblake/the-tennis-racket?utm_term=.koRMg78M4%23.fiob6VAb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lcall.com/news/house-members-can-send-mail-taxpayers-dime-vulnerable-ones-much-mu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Randy Leonard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 err="1"/>
              <a:t>Github.com</a:t>
            </a:r>
            <a:r>
              <a:rPr lang="en-US" dirty="0"/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survey/sample everybody</a:t>
            </a:r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polling is all about</a:t>
            </a:r>
          </a:p>
          <a:p>
            <a:r>
              <a:rPr lang="en-US" dirty="0"/>
              <a:t>Use </a:t>
            </a:r>
            <a:r>
              <a:rPr lang="en-US" i="1" dirty="0"/>
              <a:t>sample mean </a:t>
            </a:r>
            <a:r>
              <a:rPr lang="en-US" dirty="0"/>
              <a:t>to infer </a:t>
            </a:r>
            <a:r>
              <a:rPr lang="en-US" i="1" dirty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are a severe migraine patient in an NIH study. Every day, you have a 5005 chance of getting a migraine.</a:t>
            </a:r>
          </a:p>
          <a:p>
            <a:r>
              <a:rPr lang="en-US" dirty="0"/>
              <a:t>Researchers are keeping track of how many migraines you get each week.</a:t>
            </a:r>
          </a:p>
          <a:p>
            <a:endParaRPr lang="en-US" dirty="0"/>
          </a:p>
          <a:p>
            <a:r>
              <a:rPr lang="en-US" dirty="0"/>
              <a:t>Flip  a coin five times – this is your migraines during a given week. Go tape it on the whiteboard in the correct column.</a:t>
            </a:r>
          </a:p>
          <a:p>
            <a:r>
              <a:rPr lang="en-US" dirty="0"/>
              <a:t>Do this four more times to represent five weeks of data.</a:t>
            </a:r>
          </a:p>
        </p:txBody>
      </p:sp>
    </p:spTree>
    <p:extLst>
      <p:ext uri="{BB962C8B-B14F-4D97-AF65-F5344CB8AC3E}">
        <p14:creationId xmlns:p14="http://schemas.microsoft.com/office/powerpoint/2010/main" val="208201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1 migraine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2980706" y="3895106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7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be considered </a:t>
            </a:r>
            <a:r>
              <a:rPr lang="en-US" b="1" dirty="0"/>
              <a:t>statistically significant </a:t>
            </a:r>
            <a:r>
              <a:rPr lang="en-US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420093" y="4573851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0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2 migraines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3847604" y="3164415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36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</a:t>
            </a:r>
            <a:r>
              <a:rPr lang="en-US" b="1" dirty="0"/>
              <a:t>NOT </a:t>
            </a:r>
            <a:r>
              <a:rPr lang="en-US" dirty="0"/>
              <a:t>be considered statistically significant – it’s close enough to the norm that it’s reasonably likely to have happened </a:t>
            </a:r>
            <a:r>
              <a:rPr lang="en-US" b="1" dirty="0"/>
              <a:t>EVEN IF</a:t>
            </a:r>
            <a:r>
              <a:rPr lang="en-US" dirty="0"/>
              <a:t>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906980" y="4205716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5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E783-9963-FD4E-80E7-7260BCA4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9A40-018B-1740-9855-D6A0710F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value: how far from the tail of the chart your new mean is </a:t>
            </a:r>
          </a:p>
          <a:p>
            <a:endParaRPr lang="en-US" dirty="0"/>
          </a:p>
          <a:p>
            <a:r>
              <a:rPr lang="en-US" dirty="0"/>
              <a:t>But p-value is hard to explain, and easy to manipulate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https://www.facebook.com/fivethirtyeight/videos/1014409165269579/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notes009_normalcurve95.png">
            <a:extLst>
              <a:ext uri="{FF2B5EF4-FFF2-40B4-BE49-F238E27FC236}">
                <a16:creationId xmlns:a16="http://schemas.microsoft.com/office/drawing/2014/main" id="{47BF649C-69CC-7742-A352-6A19E1DD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3" y="95003"/>
            <a:ext cx="2289128" cy="1613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88AAE-CE21-4B4D-B6C9-6BF680636289}"/>
              </a:ext>
            </a:extLst>
          </p:cNvPr>
          <p:cNvCxnSpPr>
            <a:cxnSpLocks/>
          </p:cNvCxnSpPr>
          <p:nvPr/>
        </p:nvCxnSpPr>
        <p:spPr>
          <a:xfrm>
            <a:off x="7291447" y="457200"/>
            <a:ext cx="0" cy="1020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F21C34-129C-B940-9020-353958C3CC7B}"/>
              </a:ext>
            </a:extLst>
          </p:cNvPr>
          <p:cNvSpPr txBox="1"/>
          <p:nvPr/>
        </p:nvSpPr>
        <p:spPr>
          <a:xfrm>
            <a:off x="7064462" y="6379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.09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D781-5098-8145-A79E-88373B4441BD}"/>
              </a:ext>
            </a:extLst>
          </p:cNvPr>
          <p:cNvSpPr/>
          <p:nvPr/>
        </p:nvSpPr>
        <p:spPr>
          <a:xfrm>
            <a:off x="6709144" y="1084520"/>
            <a:ext cx="582303" cy="393405"/>
          </a:xfrm>
          <a:prstGeom prst="rect">
            <a:avLst/>
          </a:prstGeom>
          <a:solidFill>
            <a:srgbClr val="83C1C6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Giant fancy cheese station</a:t>
            </a:r>
          </a:p>
          <a:p>
            <a:pPr lvl="1"/>
            <a:r>
              <a:rPr lang="en-US" dirty="0"/>
              <a:t>To gauge Chicago residents’ position on green energy, you survey every third person who walks by the Navy Pier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Chicago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Guest: Sean McMinn, NPR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18 months ago: 37.2%</a:t>
            </a:r>
          </a:p>
          <a:p>
            <a:pPr lvl="1"/>
            <a:r>
              <a:rPr lang="en-US" dirty="0"/>
              <a:t>Trump approval rating last weekend: 41.9%</a:t>
            </a:r>
          </a:p>
          <a:p>
            <a:pPr lvl="1"/>
            <a:endParaRPr lang="en-US" dirty="0"/>
          </a:p>
          <a:p>
            <a:r>
              <a:rPr lang="en-US" dirty="0"/>
              <a:t>+12.6% change</a:t>
            </a:r>
          </a:p>
          <a:p>
            <a:r>
              <a:rPr lang="en-US" dirty="0"/>
              <a:t>+4.7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545D-9990-464E-BA99-90C856E9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25" y="3429000"/>
            <a:ext cx="4620275" cy="2627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71460" y="4738255"/>
            <a:ext cx="60402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https://www.buzzfeed.com/heidiblake/the-tennis-racket?utm_term=.koRMg78M4#.fiob6VAbE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http://www.rollcall.com/news/house-members-can-send-mail-taxpayers-dime-vulnerable-ones-much-much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29789</TotalTime>
  <Words>1117</Words>
  <Application>Microsoft Macintosh PowerPoint</Application>
  <PresentationFormat>On-screen Show (4:3)</PresentationFormat>
  <Paragraphs>161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Twilight</vt:lpstr>
      <vt:lpstr>Statistics for Reporters</vt:lpstr>
      <vt:lpstr>Data stories?</vt:lpstr>
      <vt:lpstr>Steps to a data story</vt:lpstr>
      <vt:lpstr>Guest: Sean McMinn, NPR</vt:lpstr>
      <vt:lpstr>Statistics for reporters</vt:lpstr>
      <vt:lpstr>Stories with statistics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164</cp:revision>
  <dcterms:created xsi:type="dcterms:W3CDTF">2018-07-03T20:07:00Z</dcterms:created>
  <dcterms:modified xsi:type="dcterms:W3CDTF">2020-04-28T21:52:16Z</dcterms:modified>
</cp:coreProperties>
</file>